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howGuides="1">
      <p:cViewPr>
        <p:scale>
          <a:sx n="111" d="100"/>
          <a:sy n="111" d="100"/>
        </p:scale>
        <p:origin x="-120" y="-72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/>
              <a:t>7/25/2012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/>
              <a:t>7/25/2012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Type of Certificate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[Describe contribution / reason for award here]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Recipient Name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[Add text here, such as “This Acknowledges That”]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Name/Title of Presenter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Date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structional Text"/>
          <p:cNvSpPr/>
          <p:nvPr/>
        </p:nvSpPr>
        <p:spPr>
          <a:xfrm>
            <a:off x="9351818" y="0"/>
            <a:ext cx="1524000" cy="6858000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/>
              <a:pPr/>
              <a:t>7/25/2012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/>
              <a:pPr/>
              <a:t>‹#›</a:t>
            </a:fld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Certificate of Completion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has successfully completed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VSU Mentor Training for Ed.S. Candidates in IT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u="sng" dirty="0" smtClean="0"/>
              <a:t>Insert Name Here</a:t>
            </a:r>
            <a:endParaRPr lang="en-US" u="sng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This Acknowledges That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Daesang</a:t>
            </a:r>
            <a:r>
              <a:rPr lang="en-US" dirty="0" smtClean="0"/>
              <a:t> Kim,  clinical Practice </a:t>
            </a:r>
            <a:r>
              <a:rPr lang="en-US" dirty="0" smtClean="0"/>
              <a:t>Coordinator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76400" y="48006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adder ITC" pitchFamily="82" charset="0"/>
              </a:rPr>
              <a:t>Daesan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adder ITC" pitchFamily="82" charset="0"/>
              </a:rPr>
              <a:t>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adder ITC" pitchFamily="82" charset="0"/>
              </a:rPr>
              <a:t> Kim, Ph.D.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10901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848812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2012-07-27T09:32:00+00:00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1603350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TP103109009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587181-AC3D-4E88-B874-AB4F3F612D2E}">
  <ds:schemaRefs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A7C0FDF5-7E3F-4AD8-A630-49A5B4EF9A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615A88-8A60-437A-A299-AC2345E947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tf03109011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2017-09-01T16:48:54Z</dcterms:created>
  <dcterms:modified xsi:type="dcterms:W3CDTF">2017-09-01T16:53:42Z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